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5" r:id="rId4"/>
    <p:sldId id="271" r:id="rId5"/>
    <p:sldId id="270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58" r:id="rId14"/>
    <p:sldId id="267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05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40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147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7716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482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829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0387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15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420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601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08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E2C8B-EC6D-47D7-A781-696B192085C9}" type="datetimeFigureOut">
              <a:rPr lang="en-IE" smtClean="0"/>
              <a:t>15/03/2017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751FD-4BE4-4E7C-88A6-E6B8B06BB06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682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00078544.github.io/KongHifi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738" y="557242"/>
            <a:ext cx="57245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K00078544 – Ian Tully</a:t>
            </a:r>
          </a:p>
          <a:p>
            <a:r>
              <a:rPr lang="en-IE" sz="3600" b="1" dirty="0">
                <a:cs typeface="Arabic Typesetting" panose="03020402040406030203" pitchFamily="66" charset="-78"/>
              </a:rPr>
              <a:t>Responsive News Site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r="2009" b="4825"/>
          <a:stretch/>
        </p:blipFill>
        <p:spPr>
          <a:xfrm>
            <a:off x="1508245" y="2182842"/>
            <a:ext cx="6972300" cy="4305488"/>
          </a:xfrm>
          <a:prstGeom prst="rect">
            <a:avLst/>
          </a:prstGeom>
          <a:effectLst>
            <a:outerShdw blurRad="1270000" dist="50800" algn="ctr" rotWithShape="0">
              <a:srgbClr val="000000">
                <a:alpha val="42000"/>
              </a:srgbClr>
            </a:outerShdw>
            <a:softEdge rad="762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426" y="4398815"/>
            <a:ext cx="2547963" cy="19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5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738" y="654224"/>
            <a:ext cx="572452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All News &amp; Search Results</a:t>
            </a:r>
          </a:p>
          <a:p>
            <a:r>
              <a:rPr lang="en-IE" sz="3600" b="1" dirty="0">
                <a:cs typeface="Arabic Typesetting" panose="03020402040406030203" pitchFamily="66" charset="-78"/>
              </a:rPr>
              <a:t>page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News in chronological 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Title, Summary, author, date &amp; Smaller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Read more button link to full article.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939" y="204787"/>
            <a:ext cx="58197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738" y="654224"/>
            <a:ext cx="57245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Full Article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Full  news</a:t>
            </a:r>
            <a:r>
              <a:rPr lang="en-IE" sz="3600" b="1" dirty="0">
                <a:cs typeface="Arabic Typesetting" panose="03020402040406030203" pitchFamily="66" charset="-78"/>
              </a:rPr>
              <a:t> article</a:t>
            </a:r>
            <a:r>
              <a:rPr lang="en-IE" sz="3600" b="1" dirty="0">
                <a:cs typeface="Arabic Typesetting" panose="03020402040406030203" pitchFamily="66" charset="-78"/>
              </a:rPr>
              <a:t> with large image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89" y="242887"/>
            <a:ext cx="57816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448" y="654224"/>
            <a:ext cx="57245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Submit Article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Article Title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Author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Upload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Article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Submit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b="1" dirty="0">
                <a:cs typeface="Arabic Typesetting" panose="03020402040406030203" pitchFamily="66" charset="-78"/>
              </a:rPr>
              <a:t>Cancel (home)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b="1" dirty="0">
              <a:cs typeface="Arabic Typesetting" panose="03020402040406030203" pitchFamily="66" charset="-78"/>
            </a:endParaRP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15" y="1984010"/>
            <a:ext cx="1836056" cy="2168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423" y="1290003"/>
            <a:ext cx="4138563" cy="42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8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06582" y="1166842"/>
            <a:ext cx="8951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Responsive Design Dimensions: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@media screen and (max-width : 330px)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 : 446px)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 : 625px)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 : 720px)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 : 825px)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(max-width: 1000px)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cs typeface="Arabic Typesetting" panose="03020402040406030203" pitchFamily="66" charset="-78"/>
              </a:rPr>
              <a:t>“           “          “       ” (max-width: 1100px)</a:t>
            </a:r>
          </a:p>
        </p:txBody>
      </p:sp>
    </p:spTree>
    <p:extLst>
      <p:ext uri="{BB962C8B-B14F-4D97-AF65-F5344CB8AC3E}">
        <p14:creationId xmlns:p14="http://schemas.microsoft.com/office/powerpoint/2010/main" val="246643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654224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Problems and Solutions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0764" y="2325791"/>
            <a:ext cx="99942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Merge </a:t>
            </a:r>
            <a:r>
              <a:rPr lang="en-IE" sz="2800" b="1" dirty="0"/>
              <a:t>all news </a:t>
            </a:r>
            <a:r>
              <a:rPr lang="en-IE" sz="2800" dirty="0"/>
              <a:t>and </a:t>
            </a:r>
            <a:r>
              <a:rPr lang="en-IE" sz="2800" b="1" dirty="0"/>
              <a:t>search results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Album review images on home page positioning use of</a:t>
            </a:r>
          </a:p>
          <a:p>
            <a:r>
              <a:rPr lang="en-IE" sz="2800" dirty="0"/>
              <a:t>      article instead of a table to display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Overly complicated footer scrapped for more simple 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Video resizing (div surrounding </a:t>
            </a:r>
            <a:r>
              <a:rPr lang="en-IE" sz="2800" dirty="0" err="1"/>
              <a:t>iframe</a:t>
            </a:r>
            <a:r>
              <a:rPr lang="en-IE" sz="2800" dirty="0"/>
              <a:t> relative, </a:t>
            </a:r>
            <a:r>
              <a:rPr lang="en-IE" sz="2800" dirty="0" err="1"/>
              <a:t>iframe</a:t>
            </a:r>
            <a:r>
              <a:rPr lang="en-IE" sz="2800" dirty="0"/>
              <a:t> absolute).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Git Hub – Lynda.</a:t>
            </a:r>
          </a:p>
        </p:txBody>
      </p:sp>
    </p:spTree>
    <p:extLst>
      <p:ext uri="{BB962C8B-B14F-4D97-AF65-F5344CB8AC3E}">
        <p14:creationId xmlns:p14="http://schemas.microsoft.com/office/powerpoint/2010/main" val="327341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72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90653" y="306877"/>
            <a:ext cx="481317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Demo</a:t>
            </a:r>
          </a:p>
          <a:p>
            <a:endParaRPr lang="en-IE" sz="3200" dirty="0">
              <a:solidFill>
                <a:srgbClr val="FF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IE" dirty="0">
                <a:hlinkClick r:id="rId4"/>
              </a:rPr>
              <a:t>https://k00078544.github.io/KongHifi/index.html</a:t>
            </a:r>
            <a:endParaRPr lang="en-IE" sz="3200" dirty="0">
              <a:solidFill>
                <a:srgbClr val="FF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20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738" y="654224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Rationale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1100" y="2325791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/>
              <a:t>Personal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/>
              <a:t>Trust of consumer in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/>
              <a:t>Combine topics of both music and technology.</a:t>
            </a:r>
            <a:endParaRPr lang="en-I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200" dirty="0"/>
              <a:t>Niche market. </a:t>
            </a:r>
          </a:p>
        </p:txBody>
      </p:sp>
    </p:spTree>
    <p:extLst>
      <p:ext uri="{BB962C8B-B14F-4D97-AF65-F5344CB8AC3E}">
        <p14:creationId xmlns:p14="http://schemas.microsoft.com/office/powerpoint/2010/main" val="105751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113898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Research and Design Output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72" y="1048432"/>
            <a:ext cx="5686425" cy="584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9970"/>
          <a:stretch/>
        </p:blipFill>
        <p:spPr>
          <a:xfrm>
            <a:off x="6634041" y="1048432"/>
            <a:ext cx="52578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113898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Research and Design Output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901"/>
          <a:stretch/>
        </p:blipFill>
        <p:spPr>
          <a:xfrm>
            <a:off x="3913650" y="1256305"/>
            <a:ext cx="6673650" cy="56016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2175" y="1212532"/>
            <a:ext cx="22492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Non-Responsive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Hifi</a:t>
            </a:r>
            <a:r>
              <a:rPr lang="en-IE" dirty="0"/>
              <a:t>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Hifi</a:t>
            </a:r>
            <a:r>
              <a:rPr lang="en-IE" dirty="0"/>
              <a:t>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r>
              <a:rPr lang="en-IE" b="1" dirty="0"/>
              <a:t>Text &amp; Content Heavy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Hifi</a:t>
            </a:r>
            <a:r>
              <a:rPr lang="en-IE" dirty="0"/>
              <a:t>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b="1" dirty="0"/>
          </a:p>
          <a:p>
            <a:r>
              <a:rPr lang="en-IE" b="1" dirty="0"/>
              <a:t>Outdated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Hifi</a:t>
            </a:r>
            <a:r>
              <a:rPr lang="en-IE" dirty="0"/>
              <a:t> news</a:t>
            </a:r>
          </a:p>
          <a:p>
            <a:endParaRPr lang="en-IE" dirty="0"/>
          </a:p>
        </p:txBody>
      </p:sp>
      <p:sp>
        <p:nvSpPr>
          <p:cNvPr id="11" name="TextBox 10"/>
          <p:cNvSpPr txBox="1"/>
          <p:nvPr/>
        </p:nvSpPr>
        <p:spPr>
          <a:xfrm>
            <a:off x="1232175" y="4825676"/>
            <a:ext cx="1648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Music &amp;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Hifi</a:t>
            </a:r>
            <a:r>
              <a:rPr lang="en-IE" dirty="0"/>
              <a:t> News</a:t>
            </a:r>
          </a:p>
          <a:p>
            <a:endParaRPr lang="en-IE" dirty="0"/>
          </a:p>
          <a:p>
            <a:r>
              <a:rPr lang="en-IE" b="1" dirty="0"/>
              <a:t>Modern Design</a:t>
            </a:r>
          </a:p>
          <a:p>
            <a:r>
              <a:rPr lang="en-IE" dirty="0"/>
              <a:t>What </a:t>
            </a:r>
            <a:r>
              <a:rPr lang="en-IE" dirty="0" err="1"/>
              <a:t>hifi</a:t>
            </a:r>
            <a:endParaRPr lang="en-IE" dirty="0"/>
          </a:p>
          <a:p>
            <a:endParaRPr lang="en-IE" dirty="0"/>
          </a:p>
        </p:txBody>
      </p:sp>
      <p:sp>
        <p:nvSpPr>
          <p:cNvPr id="13" name="TextBox 12"/>
          <p:cNvSpPr txBox="1"/>
          <p:nvPr/>
        </p:nvSpPr>
        <p:spPr>
          <a:xfrm>
            <a:off x="294995" y="1212532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98" y="4825676"/>
            <a:ext cx="59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31005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113898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Research and Design Output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5" y="886123"/>
            <a:ext cx="8023299" cy="56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5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76262" y="1455933"/>
            <a:ext cx="103909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Design elements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Red hover to match logo text.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Red title colour for each section (highlight importance).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2/3 column display. (Adverts to right).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Spotify playlist on music review page (functionality)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Login register in right column.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cs typeface="Arabic Typesetting" panose="03020402040406030203" pitchFamily="66" charset="-78"/>
              </a:rPr>
              <a:t>Submit article in right column.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200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200" dirty="0">
              <a:cs typeface="Arabic Typesetting" panose="03020402040406030203" pitchFamily="66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8" y="113898"/>
            <a:ext cx="572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Research and Design Output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706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72" y="804011"/>
            <a:ext cx="9232755" cy="60539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099" y="157680"/>
            <a:ext cx="363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/>
              <a:t>Website Structure</a:t>
            </a:r>
          </a:p>
        </p:txBody>
      </p:sp>
    </p:spTree>
    <p:extLst>
      <p:ext uri="{BB962C8B-B14F-4D97-AF65-F5344CB8AC3E}">
        <p14:creationId xmlns:p14="http://schemas.microsoft.com/office/powerpoint/2010/main" val="59791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3837"/>
            <a:ext cx="5724525" cy="6410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38" y="654224"/>
            <a:ext cx="57245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Home Page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Featured Article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Latest News </a:t>
            </a:r>
            <a:r>
              <a:rPr lang="en-IE" sz="2800" dirty="0">
                <a:cs typeface="Arabic Typesetting" panose="03020402040406030203" pitchFamily="66" charset="-78"/>
              </a:rPr>
              <a:t>x 3 </a:t>
            </a:r>
            <a:r>
              <a:rPr lang="en-IE" sz="2000" dirty="0">
                <a:cs typeface="Arabic Typesetting" panose="03020402040406030203" pitchFamily="66" charset="-78"/>
              </a:rPr>
              <a:t>Read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Album Reviews </a:t>
            </a:r>
            <a:r>
              <a:rPr lang="en-IE" sz="2800" dirty="0">
                <a:cs typeface="Arabic Typesetting" panose="03020402040406030203" pitchFamily="66" charset="-78"/>
              </a:rPr>
              <a:t>x 4 </a:t>
            </a:r>
            <a:r>
              <a:rPr lang="en-IE" sz="2000" dirty="0">
                <a:cs typeface="Arabic Typesetting" panose="03020402040406030203" pitchFamily="66" charset="-78"/>
              </a:rPr>
              <a:t>Read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Awards</a:t>
            </a:r>
            <a:r>
              <a:rPr lang="en-IE" sz="2800" dirty="0">
                <a:cs typeface="Arabic Typesetting" panose="03020402040406030203" pitchFamily="66" charset="-78"/>
              </a:rPr>
              <a:t> </a:t>
            </a:r>
            <a:r>
              <a:rPr lang="en-IE" sz="2000" dirty="0">
                <a:cs typeface="Arabic Typesetting" panose="03020402040406030203" pitchFamily="66" charset="-78"/>
              </a:rPr>
              <a:t>Read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Footer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581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711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algn="ctr" rotWithShape="0">
              <a:srgbClr val="000000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06582" y="1166842"/>
            <a:ext cx="827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sz="3600" dirty="0">
              <a:cs typeface="Arabic Typesetting" panose="03020402040406030203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738" y="654224"/>
            <a:ext cx="57245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b="1" dirty="0">
                <a:cs typeface="Arabic Typesetting" panose="03020402040406030203" pitchFamily="66" charset="-78"/>
              </a:rPr>
              <a:t>Login Register</a:t>
            </a:r>
          </a:p>
          <a:p>
            <a:r>
              <a:rPr lang="en-IE" sz="3600" b="1" dirty="0">
                <a:cs typeface="Arabic Typesetting" panose="03020402040406030203" pitchFamily="66" charset="-78"/>
              </a:rPr>
              <a:t>View Edit Details</a:t>
            </a:r>
          </a:p>
          <a:p>
            <a:endParaRPr lang="en-IE" sz="3600" b="1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Dropdown on 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b="1" dirty="0">
                <a:cs typeface="Arabic Typesetting" panose="03020402040406030203" pitchFamily="66" charset="-78"/>
              </a:rPr>
              <a:t>View/Edit Details to be hidden once database is synced.</a:t>
            </a:r>
            <a:endParaRPr lang="en-IE" sz="2800" dirty="0">
              <a:cs typeface="Arabic Typesetting" panose="03020402040406030203" pitchFamily="66" charset="-7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000" dirty="0">
              <a:cs typeface="Arabic Typesetting" panose="03020402040406030203" pitchFamily="66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948" t="16324" r="53411" b="1584"/>
          <a:stretch/>
        </p:blipFill>
        <p:spPr>
          <a:xfrm>
            <a:off x="1405315" y="3856243"/>
            <a:ext cx="2978727" cy="2733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1012" b="1263"/>
          <a:stretch/>
        </p:blipFill>
        <p:spPr>
          <a:xfrm>
            <a:off x="6750947" y="223837"/>
            <a:ext cx="5025418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5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349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Fangsong Std R</vt:lpstr>
      <vt:lpstr>Arabic Typesetting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Tully</dc:creator>
  <cp:lastModifiedBy>Ian Tully</cp:lastModifiedBy>
  <cp:revision>12</cp:revision>
  <dcterms:created xsi:type="dcterms:W3CDTF">2017-03-15T22:21:23Z</dcterms:created>
  <dcterms:modified xsi:type="dcterms:W3CDTF">2017-03-16T00:27:34Z</dcterms:modified>
</cp:coreProperties>
</file>